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9" r:id="rId6"/>
    <p:sldId id="2147308662" r:id="rId7"/>
    <p:sldId id="1713476536" r:id="rId8"/>
    <p:sldId id="1713476510" r:id="rId9"/>
    <p:sldId id="1713476520" r:id="rId10"/>
    <p:sldId id="2147308663" r:id="rId11"/>
    <p:sldId id="2147308664" r:id="rId12"/>
    <p:sldId id="1713476526" r:id="rId13"/>
    <p:sldId id="2147308650" r:id="rId14"/>
    <p:sldId id="2147308661" r:id="rId15"/>
    <p:sldId id="2147308653" r:id="rId16"/>
    <p:sldId id="1713476527" r:id="rId17"/>
    <p:sldId id="1713476535" r:id="rId18"/>
    <p:sldId id="1713476540" r:id="rId19"/>
    <p:sldId id="2147308655" r:id="rId20"/>
    <p:sldId id="2147308660" r:id="rId21"/>
    <p:sldId id="2147308665" r:id="rId22"/>
    <p:sldId id="1713476539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vOps" id="{815F0356-500D-F341-9B85-E8A283C5DB05}">
          <p14:sldIdLst>
            <p14:sldId id="256"/>
            <p14:sldId id="259"/>
            <p14:sldId id="2147308662"/>
            <p14:sldId id="1713476536"/>
            <p14:sldId id="1713476510"/>
            <p14:sldId id="1713476520"/>
            <p14:sldId id="2147308663"/>
            <p14:sldId id="2147308664"/>
            <p14:sldId id="1713476526"/>
            <p14:sldId id="2147308650"/>
            <p14:sldId id="2147308661"/>
            <p14:sldId id="2147308653"/>
            <p14:sldId id="1713476527"/>
            <p14:sldId id="1713476535"/>
            <p14:sldId id="1713476540"/>
            <p14:sldId id="2147308655"/>
            <p14:sldId id="2147308660"/>
            <p14:sldId id="2147308665"/>
            <p14:sldId id="1713476539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3C9B2-3089-5020-2F95-7DBDC149B836}" v="1" dt="2025-08-26T03:04:47.8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C237CF-F718-D34A-891B-79C52356B8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B7B20-199D-3B4E-915C-4A211DD1E1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D8AF2-7F0C-B544-9A75-D1BD55689260}" type="datetimeFigureOut">
              <a:rPr lang="en-US" smtClean="0">
                <a:latin typeface="Arial" panose="020B0604020202020204" pitchFamily="34" charset="0"/>
              </a:rPr>
              <a:t>8/25/2025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FEEA6-E37A-954B-BB26-A2A59F7C5B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A6103-5618-6148-BA6C-FD75D97FE0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20D15-75D5-1B4C-99A1-6CF932A3A47E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03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99A02FFF-13F5-354B-B9AE-00B16793C13F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C0F50B2-CB33-4249-B2AB-7FF8596952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1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F50B2-CB33-4249-B2AB-7FF8596952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7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0" y="1990726"/>
            <a:ext cx="6475625" cy="2833982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27873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4537CE-B751-D64C-A820-C3E223556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518" y="652689"/>
            <a:ext cx="2030128" cy="29001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327E76-4EBA-D54A-B3DC-7715E3CAF2D7}"/>
              </a:ext>
            </a:extLst>
          </p:cNvPr>
          <p:cNvCxnSpPr>
            <a:cxnSpLocks/>
          </p:cNvCxnSpPr>
          <p:nvPr userDrawn="1"/>
        </p:nvCxnSpPr>
        <p:spPr>
          <a:xfrm>
            <a:off x="666750" y="503872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55510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1082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B7A7B62-E4FA-0C40-A066-4DBE6DB2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19" y="2212262"/>
            <a:ext cx="5913669" cy="2495550"/>
          </a:xfrm>
        </p:spPr>
        <p:txBody>
          <a:bodyPr anchor="ctr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7521F-CA41-3349-A979-B92FC9D11EFA}"/>
              </a:ext>
            </a:extLst>
          </p:cNvPr>
          <p:cNvSpPr/>
          <p:nvPr userDrawn="1"/>
        </p:nvSpPr>
        <p:spPr>
          <a:xfrm>
            <a:off x="897640" y="1662436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F7111F-64BB-2942-918D-AA6175029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Optional</a:t>
            </a:r>
          </a:p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5117321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3BDA60-7599-314C-A4A1-E40BDBCBCCB4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824468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CB05-224A-0346-975F-00A282C7F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85925"/>
            <a:ext cx="6092825" cy="19907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add Chapter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DF266-627C-9640-953A-219268AFE4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8525" y="3922714"/>
            <a:ext cx="6083300" cy="7921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subtext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0AB682-DB17-AD4A-8263-9BA52CF4E3FB}"/>
              </a:ext>
            </a:extLst>
          </p:cNvPr>
          <p:cNvCxnSpPr/>
          <p:nvPr userDrawn="1"/>
        </p:nvCxnSpPr>
        <p:spPr>
          <a:xfrm>
            <a:off x="1009650" y="3790950"/>
            <a:ext cx="39052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594EE29-B8BC-B04B-A1C3-A7F618959D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17035" y="-9834"/>
            <a:ext cx="5988152" cy="6907163"/>
          </a:xfrm>
          <a:custGeom>
            <a:avLst/>
            <a:gdLst>
              <a:gd name="connsiteX0" fmla="*/ 0 w 6656746"/>
              <a:gd name="connsiteY0" fmla="*/ 0 h 6858000"/>
              <a:gd name="connsiteX1" fmla="*/ 3248159 w 6656746"/>
              <a:gd name="connsiteY1" fmla="*/ 0 h 6858000"/>
              <a:gd name="connsiteX2" fmla="*/ 6656746 w 6656746"/>
              <a:gd name="connsiteY2" fmla="*/ 3429000 h 6858000"/>
              <a:gd name="connsiteX3" fmla="*/ 3248159 w 6656746"/>
              <a:gd name="connsiteY3" fmla="*/ 6858000 h 6858000"/>
              <a:gd name="connsiteX4" fmla="*/ 0 w 6656746"/>
              <a:gd name="connsiteY4" fmla="*/ 6858000 h 6858000"/>
              <a:gd name="connsiteX5" fmla="*/ 3408587 w 6656746"/>
              <a:gd name="connsiteY5" fmla="*/ 3429000 h 6858000"/>
              <a:gd name="connsiteX6" fmla="*/ 0 w 6656746"/>
              <a:gd name="connsiteY6" fmla="*/ 0 h 6858000"/>
              <a:gd name="connsiteX0" fmla="*/ 0 w 6656746"/>
              <a:gd name="connsiteY0" fmla="*/ 0 h 6858000"/>
              <a:gd name="connsiteX1" fmla="*/ 3248159 w 6656746"/>
              <a:gd name="connsiteY1" fmla="*/ 0 h 6858000"/>
              <a:gd name="connsiteX2" fmla="*/ 6656746 w 6656746"/>
              <a:gd name="connsiteY2" fmla="*/ 3429000 h 6858000"/>
              <a:gd name="connsiteX3" fmla="*/ 5103249 w 6656746"/>
              <a:gd name="connsiteY3" fmla="*/ 4975123 h 6858000"/>
              <a:gd name="connsiteX4" fmla="*/ 3248159 w 6656746"/>
              <a:gd name="connsiteY4" fmla="*/ 6858000 h 6858000"/>
              <a:gd name="connsiteX5" fmla="*/ 0 w 6656746"/>
              <a:gd name="connsiteY5" fmla="*/ 6858000 h 6858000"/>
              <a:gd name="connsiteX6" fmla="*/ 3408587 w 6656746"/>
              <a:gd name="connsiteY6" fmla="*/ 3429000 h 6858000"/>
              <a:gd name="connsiteX7" fmla="*/ 0 w 6656746"/>
              <a:gd name="connsiteY7" fmla="*/ 0 h 6858000"/>
              <a:gd name="connsiteX0" fmla="*/ 0 w 6656746"/>
              <a:gd name="connsiteY0" fmla="*/ 0 h 6858000"/>
              <a:gd name="connsiteX1" fmla="*/ 3248159 w 6656746"/>
              <a:gd name="connsiteY1" fmla="*/ 0 h 6858000"/>
              <a:gd name="connsiteX2" fmla="*/ 5299894 w 6656746"/>
              <a:gd name="connsiteY2" fmla="*/ 2084439 h 6858000"/>
              <a:gd name="connsiteX3" fmla="*/ 6656746 w 6656746"/>
              <a:gd name="connsiteY3" fmla="*/ 3429000 h 6858000"/>
              <a:gd name="connsiteX4" fmla="*/ 5103249 w 6656746"/>
              <a:gd name="connsiteY4" fmla="*/ 4975123 h 6858000"/>
              <a:gd name="connsiteX5" fmla="*/ 3248159 w 6656746"/>
              <a:gd name="connsiteY5" fmla="*/ 6858000 h 6858000"/>
              <a:gd name="connsiteX6" fmla="*/ 0 w 6656746"/>
              <a:gd name="connsiteY6" fmla="*/ 6858000 h 6858000"/>
              <a:gd name="connsiteX7" fmla="*/ 3408587 w 6656746"/>
              <a:gd name="connsiteY7" fmla="*/ 3429000 h 6858000"/>
              <a:gd name="connsiteX8" fmla="*/ 0 w 6656746"/>
              <a:gd name="connsiteY8" fmla="*/ 0 h 6858000"/>
              <a:gd name="connsiteX0" fmla="*/ 0 w 5299894"/>
              <a:gd name="connsiteY0" fmla="*/ 0 h 6858000"/>
              <a:gd name="connsiteX1" fmla="*/ 3248159 w 5299894"/>
              <a:gd name="connsiteY1" fmla="*/ 0 h 6858000"/>
              <a:gd name="connsiteX2" fmla="*/ 5299894 w 5299894"/>
              <a:gd name="connsiteY2" fmla="*/ 2084439 h 6858000"/>
              <a:gd name="connsiteX3" fmla="*/ 5103249 w 5299894"/>
              <a:gd name="connsiteY3" fmla="*/ 4975123 h 6858000"/>
              <a:gd name="connsiteX4" fmla="*/ 3248159 w 5299894"/>
              <a:gd name="connsiteY4" fmla="*/ 6858000 h 6858000"/>
              <a:gd name="connsiteX5" fmla="*/ 0 w 5299894"/>
              <a:gd name="connsiteY5" fmla="*/ 6858000 h 6858000"/>
              <a:gd name="connsiteX6" fmla="*/ 3408587 w 5299894"/>
              <a:gd name="connsiteY6" fmla="*/ 3429000 h 6858000"/>
              <a:gd name="connsiteX7" fmla="*/ 0 w 5299894"/>
              <a:gd name="connsiteY7" fmla="*/ 0 h 6858000"/>
              <a:gd name="connsiteX0" fmla="*/ 0 w 5880987"/>
              <a:gd name="connsiteY0" fmla="*/ 0 h 6858000"/>
              <a:gd name="connsiteX1" fmla="*/ 3248159 w 5880987"/>
              <a:gd name="connsiteY1" fmla="*/ 0 h 6858000"/>
              <a:gd name="connsiteX2" fmla="*/ 5299894 w 5880987"/>
              <a:gd name="connsiteY2" fmla="*/ 2084439 h 6858000"/>
              <a:gd name="connsiteX3" fmla="*/ 5879997 w 5880987"/>
              <a:gd name="connsiteY3" fmla="*/ 3451123 h 6858000"/>
              <a:gd name="connsiteX4" fmla="*/ 5103249 w 5880987"/>
              <a:gd name="connsiteY4" fmla="*/ 4975123 h 6858000"/>
              <a:gd name="connsiteX5" fmla="*/ 3248159 w 5880987"/>
              <a:gd name="connsiteY5" fmla="*/ 6858000 h 6858000"/>
              <a:gd name="connsiteX6" fmla="*/ 0 w 5880987"/>
              <a:gd name="connsiteY6" fmla="*/ 6858000 h 6858000"/>
              <a:gd name="connsiteX7" fmla="*/ 3408587 w 5880987"/>
              <a:gd name="connsiteY7" fmla="*/ 3429000 h 6858000"/>
              <a:gd name="connsiteX8" fmla="*/ 0 w 588098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198998 w 5879997"/>
              <a:gd name="connsiteY1" fmla="*/ 29497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60 w 5879997"/>
              <a:gd name="connsiteY1" fmla="*/ 39329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18663 w 5879997"/>
              <a:gd name="connsiteY1" fmla="*/ 19664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29497 w 5909494"/>
              <a:gd name="connsiteY0" fmla="*/ 0 h 6867833"/>
              <a:gd name="connsiteX1" fmla="*/ 3248160 w 5909494"/>
              <a:gd name="connsiteY1" fmla="*/ 19664 h 6867833"/>
              <a:gd name="connsiteX2" fmla="*/ 5329391 w 5909494"/>
              <a:gd name="connsiteY2" fmla="*/ 2084439 h 6867833"/>
              <a:gd name="connsiteX3" fmla="*/ 5909494 w 5909494"/>
              <a:gd name="connsiteY3" fmla="*/ 3451123 h 6867833"/>
              <a:gd name="connsiteX4" fmla="*/ 5132746 w 5909494"/>
              <a:gd name="connsiteY4" fmla="*/ 4975123 h 6867833"/>
              <a:gd name="connsiteX5" fmla="*/ 3277656 w 5909494"/>
              <a:gd name="connsiteY5" fmla="*/ 6858000 h 6867833"/>
              <a:gd name="connsiteX6" fmla="*/ 0 w 5909494"/>
              <a:gd name="connsiteY6" fmla="*/ 6867833 h 6867833"/>
              <a:gd name="connsiteX7" fmla="*/ 3438084 w 5909494"/>
              <a:gd name="connsiteY7" fmla="*/ 3429000 h 6867833"/>
              <a:gd name="connsiteX8" fmla="*/ 29497 w 5909494"/>
              <a:gd name="connsiteY8" fmla="*/ 0 h 6867833"/>
              <a:gd name="connsiteX0" fmla="*/ 19665 w 5909494"/>
              <a:gd name="connsiteY0" fmla="*/ 0 h 6867833"/>
              <a:gd name="connsiteX1" fmla="*/ 3248160 w 5909494"/>
              <a:gd name="connsiteY1" fmla="*/ 19664 h 6867833"/>
              <a:gd name="connsiteX2" fmla="*/ 5329391 w 5909494"/>
              <a:gd name="connsiteY2" fmla="*/ 2084439 h 6867833"/>
              <a:gd name="connsiteX3" fmla="*/ 5909494 w 5909494"/>
              <a:gd name="connsiteY3" fmla="*/ 3451123 h 6867833"/>
              <a:gd name="connsiteX4" fmla="*/ 5132746 w 5909494"/>
              <a:gd name="connsiteY4" fmla="*/ 4975123 h 6867833"/>
              <a:gd name="connsiteX5" fmla="*/ 3277656 w 5909494"/>
              <a:gd name="connsiteY5" fmla="*/ 6858000 h 6867833"/>
              <a:gd name="connsiteX6" fmla="*/ 0 w 5909494"/>
              <a:gd name="connsiteY6" fmla="*/ 6867833 h 6867833"/>
              <a:gd name="connsiteX7" fmla="*/ 3438084 w 5909494"/>
              <a:gd name="connsiteY7" fmla="*/ 3429000 h 6867833"/>
              <a:gd name="connsiteX8" fmla="*/ 19665 w 5909494"/>
              <a:gd name="connsiteY8" fmla="*/ 0 h 6867833"/>
              <a:gd name="connsiteX0" fmla="*/ 19665 w 5909494"/>
              <a:gd name="connsiteY0" fmla="*/ 1 h 6867834"/>
              <a:gd name="connsiteX1" fmla="*/ 3228496 w 5909494"/>
              <a:gd name="connsiteY1" fmla="*/ 0 h 6867834"/>
              <a:gd name="connsiteX2" fmla="*/ 5329391 w 5909494"/>
              <a:gd name="connsiteY2" fmla="*/ 2084440 h 6867834"/>
              <a:gd name="connsiteX3" fmla="*/ 5909494 w 5909494"/>
              <a:gd name="connsiteY3" fmla="*/ 3451124 h 6867834"/>
              <a:gd name="connsiteX4" fmla="*/ 5132746 w 5909494"/>
              <a:gd name="connsiteY4" fmla="*/ 4975124 h 6867834"/>
              <a:gd name="connsiteX5" fmla="*/ 3277656 w 5909494"/>
              <a:gd name="connsiteY5" fmla="*/ 6858001 h 6867834"/>
              <a:gd name="connsiteX6" fmla="*/ 0 w 5909494"/>
              <a:gd name="connsiteY6" fmla="*/ 6867834 h 6867834"/>
              <a:gd name="connsiteX7" fmla="*/ 3438084 w 5909494"/>
              <a:gd name="connsiteY7" fmla="*/ 3429001 h 6867834"/>
              <a:gd name="connsiteX8" fmla="*/ 19665 w 5909494"/>
              <a:gd name="connsiteY8" fmla="*/ 1 h 6867834"/>
              <a:gd name="connsiteX0" fmla="*/ 68826 w 5958655"/>
              <a:gd name="connsiteY0" fmla="*/ 1 h 6887499"/>
              <a:gd name="connsiteX1" fmla="*/ 3277657 w 5958655"/>
              <a:gd name="connsiteY1" fmla="*/ 0 h 6887499"/>
              <a:gd name="connsiteX2" fmla="*/ 5378552 w 5958655"/>
              <a:gd name="connsiteY2" fmla="*/ 2084440 h 6887499"/>
              <a:gd name="connsiteX3" fmla="*/ 5958655 w 5958655"/>
              <a:gd name="connsiteY3" fmla="*/ 3451124 h 6887499"/>
              <a:gd name="connsiteX4" fmla="*/ 5181907 w 5958655"/>
              <a:gd name="connsiteY4" fmla="*/ 4975124 h 6887499"/>
              <a:gd name="connsiteX5" fmla="*/ 3326817 w 5958655"/>
              <a:gd name="connsiteY5" fmla="*/ 6858001 h 6887499"/>
              <a:gd name="connsiteX6" fmla="*/ 0 w 5958655"/>
              <a:gd name="connsiteY6" fmla="*/ 6887499 h 6887499"/>
              <a:gd name="connsiteX7" fmla="*/ 3487245 w 5958655"/>
              <a:gd name="connsiteY7" fmla="*/ 3429001 h 6887499"/>
              <a:gd name="connsiteX8" fmla="*/ 68826 w 5958655"/>
              <a:gd name="connsiteY8" fmla="*/ 1 h 6887499"/>
              <a:gd name="connsiteX0" fmla="*/ 68826 w 5958655"/>
              <a:gd name="connsiteY0" fmla="*/ 1 h 6887499"/>
              <a:gd name="connsiteX1" fmla="*/ 3277657 w 5958655"/>
              <a:gd name="connsiteY1" fmla="*/ 0 h 6887499"/>
              <a:gd name="connsiteX2" fmla="*/ 5378552 w 5958655"/>
              <a:gd name="connsiteY2" fmla="*/ 2084440 h 6887499"/>
              <a:gd name="connsiteX3" fmla="*/ 5958655 w 5958655"/>
              <a:gd name="connsiteY3" fmla="*/ 3451124 h 6887499"/>
              <a:gd name="connsiteX4" fmla="*/ 5181907 w 5958655"/>
              <a:gd name="connsiteY4" fmla="*/ 4975124 h 6887499"/>
              <a:gd name="connsiteX5" fmla="*/ 3326817 w 5958655"/>
              <a:gd name="connsiteY5" fmla="*/ 6858001 h 6887499"/>
              <a:gd name="connsiteX6" fmla="*/ 0 w 5958655"/>
              <a:gd name="connsiteY6" fmla="*/ 6887499 h 6887499"/>
              <a:gd name="connsiteX7" fmla="*/ 3477413 w 5958655"/>
              <a:gd name="connsiteY7" fmla="*/ 3438834 h 6887499"/>
              <a:gd name="connsiteX8" fmla="*/ 68826 w 5958655"/>
              <a:gd name="connsiteY8" fmla="*/ 1 h 6887499"/>
              <a:gd name="connsiteX0" fmla="*/ 68826 w 5958655"/>
              <a:gd name="connsiteY0" fmla="*/ 1 h 6887499"/>
              <a:gd name="connsiteX1" fmla="*/ 3277657 w 5958655"/>
              <a:gd name="connsiteY1" fmla="*/ 0 h 6887499"/>
              <a:gd name="connsiteX2" fmla="*/ 5378552 w 5958655"/>
              <a:gd name="connsiteY2" fmla="*/ 2084440 h 6887499"/>
              <a:gd name="connsiteX3" fmla="*/ 5958655 w 5958655"/>
              <a:gd name="connsiteY3" fmla="*/ 3451124 h 6887499"/>
              <a:gd name="connsiteX4" fmla="*/ 5181907 w 5958655"/>
              <a:gd name="connsiteY4" fmla="*/ 4975124 h 6887499"/>
              <a:gd name="connsiteX5" fmla="*/ 3307153 w 5958655"/>
              <a:gd name="connsiteY5" fmla="*/ 6887498 h 6887499"/>
              <a:gd name="connsiteX6" fmla="*/ 0 w 5958655"/>
              <a:gd name="connsiteY6" fmla="*/ 6887499 h 6887499"/>
              <a:gd name="connsiteX7" fmla="*/ 3477413 w 5958655"/>
              <a:gd name="connsiteY7" fmla="*/ 3438834 h 6887499"/>
              <a:gd name="connsiteX8" fmla="*/ 68826 w 5958655"/>
              <a:gd name="connsiteY8" fmla="*/ 1 h 6887499"/>
              <a:gd name="connsiteX0" fmla="*/ 68826 w 5988152"/>
              <a:gd name="connsiteY0" fmla="*/ 1 h 6887499"/>
              <a:gd name="connsiteX1" fmla="*/ 3277657 w 5988152"/>
              <a:gd name="connsiteY1" fmla="*/ 0 h 6887499"/>
              <a:gd name="connsiteX2" fmla="*/ 5378552 w 5988152"/>
              <a:gd name="connsiteY2" fmla="*/ 2084440 h 6887499"/>
              <a:gd name="connsiteX3" fmla="*/ 5988152 w 5988152"/>
              <a:gd name="connsiteY3" fmla="*/ 3451124 h 6887499"/>
              <a:gd name="connsiteX4" fmla="*/ 5181907 w 5988152"/>
              <a:gd name="connsiteY4" fmla="*/ 4975124 h 6887499"/>
              <a:gd name="connsiteX5" fmla="*/ 3307153 w 5988152"/>
              <a:gd name="connsiteY5" fmla="*/ 6887498 h 6887499"/>
              <a:gd name="connsiteX6" fmla="*/ 0 w 5988152"/>
              <a:gd name="connsiteY6" fmla="*/ 6887499 h 6887499"/>
              <a:gd name="connsiteX7" fmla="*/ 3477413 w 5988152"/>
              <a:gd name="connsiteY7" fmla="*/ 3438834 h 6887499"/>
              <a:gd name="connsiteX8" fmla="*/ 68826 w 5988152"/>
              <a:gd name="connsiteY8" fmla="*/ 1 h 6887499"/>
              <a:gd name="connsiteX0" fmla="*/ 68826 w 5988152"/>
              <a:gd name="connsiteY0" fmla="*/ 1 h 6887499"/>
              <a:gd name="connsiteX1" fmla="*/ 3277657 w 5988152"/>
              <a:gd name="connsiteY1" fmla="*/ 0 h 6887499"/>
              <a:gd name="connsiteX2" fmla="*/ 5378552 w 5988152"/>
              <a:gd name="connsiteY2" fmla="*/ 2084440 h 6887499"/>
              <a:gd name="connsiteX3" fmla="*/ 5988152 w 5988152"/>
              <a:gd name="connsiteY3" fmla="*/ 3451124 h 6887499"/>
              <a:gd name="connsiteX4" fmla="*/ 5181907 w 5988152"/>
              <a:gd name="connsiteY4" fmla="*/ 4975124 h 6887499"/>
              <a:gd name="connsiteX5" fmla="*/ 3307153 w 5988152"/>
              <a:gd name="connsiteY5" fmla="*/ 6887498 h 6887499"/>
              <a:gd name="connsiteX6" fmla="*/ 0 w 5988152"/>
              <a:gd name="connsiteY6" fmla="*/ 6887499 h 6887499"/>
              <a:gd name="connsiteX7" fmla="*/ 3457748 w 5988152"/>
              <a:gd name="connsiteY7" fmla="*/ 3429002 h 6887499"/>
              <a:gd name="connsiteX8" fmla="*/ 68826 w 5988152"/>
              <a:gd name="connsiteY8" fmla="*/ 1 h 6887499"/>
              <a:gd name="connsiteX0" fmla="*/ 68826 w 5988152"/>
              <a:gd name="connsiteY0" fmla="*/ 1 h 6897330"/>
              <a:gd name="connsiteX1" fmla="*/ 3277657 w 5988152"/>
              <a:gd name="connsiteY1" fmla="*/ 0 h 6897330"/>
              <a:gd name="connsiteX2" fmla="*/ 5378552 w 5988152"/>
              <a:gd name="connsiteY2" fmla="*/ 2084440 h 6897330"/>
              <a:gd name="connsiteX3" fmla="*/ 5988152 w 5988152"/>
              <a:gd name="connsiteY3" fmla="*/ 3451124 h 6897330"/>
              <a:gd name="connsiteX4" fmla="*/ 5181907 w 5988152"/>
              <a:gd name="connsiteY4" fmla="*/ 4975124 h 6897330"/>
              <a:gd name="connsiteX5" fmla="*/ 3336650 w 5988152"/>
              <a:gd name="connsiteY5" fmla="*/ 6897330 h 6897330"/>
              <a:gd name="connsiteX6" fmla="*/ 0 w 5988152"/>
              <a:gd name="connsiteY6" fmla="*/ 6887499 h 6897330"/>
              <a:gd name="connsiteX7" fmla="*/ 3457748 w 5988152"/>
              <a:gd name="connsiteY7" fmla="*/ 3429002 h 6897330"/>
              <a:gd name="connsiteX8" fmla="*/ 68826 w 5988152"/>
              <a:gd name="connsiteY8" fmla="*/ 1 h 6897330"/>
              <a:gd name="connsiteX0" fmla="*/ 68826 w 5988152"/>
              <a:gd name="connsiteY0" fmla="*/ 1 h 6897330"/>
              <a:gd name="connsiteX1" fmla="*/ 3277657 w 5988152"/>
              <a:gd name="connsiteY1" fmla="*/ 0 h 6897330"/>
              <a:gd name="connsiteX2" fmla="*/ 5368719 w 5988152"/>
              <a:gd name="connsiteY2" fmla="*/ 2054943 h 6897330"/>
              <a:gd name="connsiteX3" fmla="*/ 5988152 w 5988152"/>
              <a:gd name="connsiteY3" fmla="*/ 3451124 h 6897330"/>
              <a:gd name="connsiteX4" fmla="*/ 5181907 w 5988152"/>
              <a:gd name="connsiteY4" fmla="*/ 4975124 h 6897330"/>
              <a:gd name="connsiteX5" fmla="*/ 3336650 w 5988152"/>
              <a:gd name="connsiteY5" fmla="*/ 6897330 h 6897330"/>
              <a:gd name="connsiteX6" fmla="*/ 0 w 5988152"/>
              <a:gd name="connsiteY6" fmla="*/ 6887499 h 6897330"/>
              <a:gd name="connsiteX7" fmla="*/ 3457748 w 5988152"/>
              <a:gd name="connsiteY7" fmla="*/ 3429002 h 6897330"/>
              <a:gd name="connsiteX8" fmla="*/ 68826 w 5988152"/>
              <a:gd name="connsiteY8" fmla="*/ 1 h 6897330"/>
              <a:gd name="connsiteX0" fmla="*/ 68826 w 5988152"/>
              <a:gd name="connsiteY0" fmla="*/ 9834 h 6907163"/>
              <a:gd name="connsiteX1" fmla="*/ 3297321 w 5988152"/>
              <a:gd name="connsiteY1" fmla="*/ 0 h 6907163"/>
              <a:gd name="connsiteX2" fmla="*/ 5368719 w 5988152"/>
              <a:gd name="connsiteY2" fmla="*/ 2064776 h 6907163"/>
              <a:gd name="connsiteX3" fmla="*/ 5988152 w 5988152"/>
              <a:gd name="connsiteY3" fmla="*/ 3460957 h 6907163"/>
              <a:gd name="connsiteX4" fmla="*/ 5181907 w 5988152"/>
              <a:gd name="connsiteY4" fmla="*/ 4984957 h 6907163"/>
              <a:gd name="connsiteX5" fmla="*/ 3336650 w 5988152"/>
              <a:gd name="connsiteY5" fmla="*/ 6907163 h 6907163"/>
              <a:gd name="connsiteX6" fmla="*/ 0 w 5988152"/>
              <a:gd name="connsiteY6" fmla="*/ 6897332 h 6907163"/>
              <a:gd name="connsiteX7" fmla="*/ 3457748 w 5988152"/>
              <a:gd name="connsiteY7" fmla="*/ 3438835 h 6907163"/>
              <a:gd name="connsiteX8" fmla="*/ 68826 w 5988152"/>
              <a:gd name="connsiteY8" fmla="*/ 9834 h 6907163"/>
              <a:gd name="connsiteX0" fmla="*/ 29497 w 5988152"/>
              <a:gd name="connsiteY0" fmla="*/ 2 h 6907163"/>
              <a:gd name="connsiteX1" fmla="*/ 3297321 w 5988152"/>
              <a:gd name="connsiteY1" fmla="*/ 0 h 6907163"/>
              <a:gd name="connsiteX2" fmla="*/ 5368719 w 5988152"/>
              <a:gd name="connsiteY2" fmla="*/ 2064776 h 6907163"/>
              <a:gd name="connsiteX3" fmla="*/ 5988152 w 5988152"/>
              <a:gd name="connsiteY3" fmla="*/ 3460957 h 6907163"/>
              <a:gd name="connsiteX4" fmla="*/ 5181907 w 5988152"/>
              <a:gd name="connsiteY4" fmla="*/ 4984957 h 6907163"/>
              <a:gd name="connsiteX5" fmla="*/ 3336650 w 5988152"/>
              <a:gd name="connsiteY5" fmla="*/ 6907163 h 6907163"/>
              <a:gd name="connsiteX6" fmla="*/ 0 w 5988152"/>
              <a:gd name="connsiteY6" fmla="*/ 6897332 h 6907163"/>
              <a:gd name="connsiteX7" fmla="*/ 3457748 w 5988152"/>
              <a:gd name="connsiteY7" fmla="*/ 3438835 h 6907163"/>
              <a:gd name="connsiteX8" fmla="*/ 29497 w 5988152"/>
              <a:gd name="connsiteY8" fmla="*/ 2 h 690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88152" h="6907163">
                <a:moveTo>
                  <a:pt x="29497" y="2"/>
                </a:moveTo>
                <a:lnTo>
                  <a:pt x="3297321" y="0"/>
                </a:lnTo>
                <a:lnTo>
                  <a:pt x="5368719" y="2064776"/>
                </a:lnTo>
                <a:cubicBezTo>
                  <a:pt x="5555532" y="2284363"/>
                  <a:pt x="5958656" y="2631770"/>
                  <a:pt x="5988152" y="3460957"/>
                </a:cubicBezTo>
                <a:cubicBezTo>
                  <a:pt x="5896384" y="4185267"/>
                  <a:pt x="5716127" y="4388466"/>
                  <a:pt x="5181907" y="4984957"/>
                </a:cubicBezTo>
                <a:lnTo>
                  <a:pt x="3336650" y="6907163"/>
                </a:lnTo>
                <a:lnTo>
                  <a:pt x="0" y="6897332"/>
                </a:lnTo>
                <a:lnTo>
                  <a:pt x="3457748" y="3438835"/>
                </a:lnTo>
                <a:lnTo>
                  <a:pt x="29497" y="2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Optional image placeholder  </a:t>
            </a:r>
          </a:p>
        </p:txBody>
      </p:sp>
    </p:spTree>
    <p:extLst>
      <p:ext uri="{BB962C8B-B14F-4D97-AF65-F5344CB8AC3E}">
        <p14:creationId xmlns:p14="http://schemas.microsoft.com/office/powerpoint/2010/main" val="80757199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C4F44D2-D48C-0A47-8343-F357789C2B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1436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B7A7B62-E4FA-0C40-A066-4DBE6DB24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2047875"/>
            <a:ext cx="10763250" cy="2495550"/>
          </a:xfrm>
        </p:spPr>
        <p:txBody>
          <a:bodyPr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LARGE QUOTE OR STATEMENT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3583AC-A3A3-DE42-ACEA-C74EF92C675A}"/>
              </a:ext>
            </a:extLst>
          </p:cNvPr>
          <p:cNvSpPr/>
          <p:nvPr userDrawn="1"/>
        </p:nvSpPr>
        <p:spPr>
          <a:xfrm>
            <a:off x="5815013" y="1733550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984374-E8BD-934B-B3E1-DA4F1A05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>
                <a:solidFill>
                  <a:srgbClr val="333333"/>
                </a:solidFill>
              </a:defRPr>
            </a:lvl1pPr>
          </a:lstStyle>
          <a:p>
            <a:fld id="{2FA352AA-8A82-6049-B18F-07539F4449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2C16EB-8D34-2246-8B97-962D2F45F1F5}"/>
              </a:ext>
            </a:extLst>
          </p:cNvPr>
          <p:cNvSpPr txBox="1"/>
          <p:nvPr userDrawn="1"/>
        </p:nvSpPr>
        <p:spPr>
          <a:xfrm>
            <a:off x="619125" y="6457950"/>
            <a:ext cx="27270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accent3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3E5C18-7058-A14C-A8BB-B38F880016C2}"/>
              </a:ext>
            </a:extLst>
          </p:cNvPr>
          <p:cNvCxnSpPr>
            <a:cxnSpLocks/>
          </p:cNvCxnSpPr>
          <p:nvPr userDrawn="1"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9268FA8F-AF06-2F4B-A2E6-8618708C26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888" y="6391274"/>
            <a:ext cx="1333508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768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Quote w-Sub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C4F44D2-D48C-0A47-8343-F357789C2B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1436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B7A7B62-E4FA-0C40-A066-4DBE6DB24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1219199"/>
            <a:ext cx="10763250" cy="1876425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LARGE QUOTE OR STATEMENT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3583AC-A3A3-DE42-ACEA-C74EF92C675A}"/>
              </a:ext>
            </a:extLst>
          </p:cNvPr>
          <p:cNvSpPr/>
          <p:nvPr userDrawn="1"/>
        </p:nvSpPr>
        <p:spPr>
          <a:xfrm>
            <a:off x="5815013" y="3362325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E310262-8E9A-3542-8783-B41D670E47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49276" y="3716632"/>
            <a:ext cx="7647200" cy="11601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2881739-E377-AD4C-97A0-24289D02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>
                <a:solidFill>
                  <a:srgbClr val="333333"/>
                </a:solidFill>
              </a:defRPr>
            </a:lvl1pPr>
          </a:lstStyle>
          <a:p>
            <a:fld id="{2FA352AA-8A82-6049-B18F-07539F4449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9B339-C862-6640-A557-63D17892F6B3}"/>
              </a:ext>
            </a:extLst>
          </p:cNvPr>
          <p:cNvSpPr txBox="1"/>
          <p:nvPr userDrawn="1"/>
        </p:nvSpPr>
        <p:spPr>
          <a:xfrm>
            <a:off x="619125" y="6457950"/>
            <a:ext cx="27270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accent3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B149C5-6A8E-CD45-8463-E80D36F31445}"/>
              </a:ext>
            </a:extLst>
          </p:cNvPr>
          <p:cNvCxnSpPr>
            <a:cxnSpLocks/>
          </p:cNvCxnSpPr>
          <p:nvPr userDrawn="1"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315CF77-EC03-E546-8927-EAE39FF86E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888" y="6391274"/>
            <a:ext cx="1333508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2383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1996DB0-64D5-18D6-B441-5F188F776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4870"/>
            <a:ext cx="12192000" cy="47340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565065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0" y="1990726"/>
            <a:ext cx="6475625" cy="2833982"/>
          </a:xfrm>
        </p:spPr>
        <p:txBody>
          <a:bodyPr anchor="b"/>
          <a:lstStyle>
            <a:lvl1pPr algn="l">
              <a:defRPr sz="6000" b="1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27873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4537CE-B751-D64C-A820-C3E223556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518" y="652689"/>
            <a:ext cx="2030128" cy="29001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327E76-4EBA-D54A-B3DC-7715E3CAF2D7}"/>
              </a:ext>
            </a:extLst>
          </p:cNvPr>
          <p:cNvCxnSpPr>
            <a:cxnSpLocks/>
          </p:cNvCxnSpPr>
          <p:nvPr userDrawn="1"/>
        </p:nvCxnSpPr>
        <p:spPr>
          <a:xfrm>
            <a:off x="666750" y="1227121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64042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4537CE-B751-D64C-A820-C3E223556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518" y="652689"/>
            <a:ext cx="2030128" cy="29001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327E76-4EBA-D54A-B3DC-7715E3CAF2D7}"/>
              </a:ext>
            </a:extLst>
          </p:cNvPr>
          <p:cNvCxnSpPr>
            <a:cxnSpLocks/>
          </p:cNvCxnSpPr>
          <p:nvPr userDrawn="1"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72438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Gre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4537CE-B751-D64C-A820-C3E223556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518" y="652689"/>
            <a:ext cx="2030128" cy="29001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327E76-4EBA-D54A-B3DC-7715E3CAF2D7}"/>
              </a:ext>
            </a:extLst>
          </p:cNvPr>
          <p:cNvCxnSpPr>
            <a:cxnSpLocks/>
          </p:cNvCxnSpPr>
          <p:nvPr userDrawn="1"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9787DFAF-873C-E749-975D-0F54A1DD7A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616A542-795E-044F-9C8C-130D310B5A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8301805" y="3853403"/>
            <a:ext cx="3239830" cy="3004598"/>
          </a:xfrm>
          <a:custGeom>
            <a:avLst/>
            <a:gdLst>
              <a:gd name="connsiteX0" fmla="*/ 0 w 3192104"/>
              <a:gd name="connsiteY0" fmla="*/ 3239729 h 3239729"/>
              <a:gd name="connsiteX1" fmla="*/ 0 w 3192104"/>
              <a:gd name="connsiteY1" fmla="*/ 0 h 3239729"/>
              <a:gd name="connsiteX2" fmla="*/ 3192104 w 3192104"/>
              <a:gd name="connsiteY2" fmla="*/ 3239729 h 3239729"/>
              <a:gd name="connsiteX3" fmla="*/ 0 w 3192104"/>
              <a:gd name="connsiteY3" fmla="*/ 3239729 h 3239729"/>
              <a:gd name="connsiteX0" fmla="*/ 0 w 3192104"/>
              <a:gd name="connsiteY0" fmla="*/ 3035078 h 3035078"/>
              <a:gd name="connsiteX1" fmla="*/ 209006 w 3192104"/>
              <a:gd name="connsiteY1" fmla="*/ 0 h 3035078"/>
              <a:gd name="connsiteX2" fmla="*/ 3192104 w 3192104"/>
              <a:gd name="connsiteY2" fmla="*/ 3035078 h 3035078"/>
              <a:gd name="connsiteX3" fmla="*/ 0 w 3192104"/>
              <a:gd name="connsiteY3" fmla="*/ 3035078 h 3035078"/>
              <a:gd name="connsiteX0" fmla="*/ 0 w 3192104"/>
              <a:gd name="connsiteY0" fmla="*/ 3035078 h 3035078"/>
              <a:gd name="connsiteX1" fmla="*/ 209006 w 3192104"/>
              <a:gd name="connsiteY1" fmla="*/ 0 h 3035078"/>
              <a:gd name="connsiteX2" fmla="*/ 3192104 w 3192104"/>
              <a:gd name="connsiteY2" fmla="*/ 3035078 h 3035078"/>
              <a:gd name="connsiteX3" fmla="*/ 0 w 3192104"/>
              <a:gd name="connsiteY3" fmla="*/ 3035078 h 3035078"/>
              <a:gd name="connsiteX0" fmla="*/ 49066 w 3241170"/>
              <a:gd name="connsiteY0" fmla="*/ 3035078 h 3035078"/>
              <a:gd name="connsiteX1" fmla="*/ 258072 w 3241170"/>
              <a:gd name="connsiteY1" fmla="*/ 0 h 3035078"/>
              <a:gd name="connsiteX2" fmla="*/ 3241170 w 3241170"/>
              <a:gd name="connsiteY2" fmla="*/ 3035078 h 3035078"/>
              <a:gd name="connsiteX3" fmla="*/ 49066 w 3241170"/>
              <a:gd name="connsiteY3" fmla="*/ 3035078 h 3035078"/>
              <a:gd name="connsiteX0" fmla="*/ 47726 w 3239830"/>
              <a:gd name="connsiteY0" fmla="*/ 3004598 h 3004598"/>
              <a:gd name="connsiteX1" fmla="*/ 261086 w 3239830"/>
              <a:gd name="connsiteY1" fmla="*/ 0 h 3004598"/>
              <a:gd name="connsiteX2" fmla="*/ 3239830 w 3239830"/>
              <a:gd name="connsiteY2" fmla="*/ 3004598 h 3004598"/>
              <a:gd name="connsiteX3" fmla="*/ 47726 w 3239830"/>
              <a:gd name="connsiteY3" fmla="*/ 3004598 h 300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9830" h="3004598">
                <a:moveTo>
                  <a:pt x="47726" y="3004598"/>
                </a:moveTo>
                <a:cubicBezTo>
                  <a:pt x="-26297" y="2445751"/>
                  <a:pt x="-52423" y="1207636"/>
                  <a:pt x="261086" y="0"/>
                </a:cubicBezTo>
                <a:lnTo>
                  <a:pt x="3239830" y="3004598"/>
                </a:lnTo>
                <a:lnTo>
                  <a:pt x="47726" y="300459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Optional</a:t>
            </a:r>
          </a:p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8850640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4537CE-B751-D64C-A820-C3E223556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518" y="5917708"/>
            <a:ext cx="2030128" cy="29001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327E76-4EBA-D54A-B3DC-7715E3CAF2D7}"/>
              </a:ext>
            </a:extLst>
          </p:cNvPr>
          <p:cNvCxnSpPr>
            <a:cxnSpLocks/>
          </p:cNvCxnSpPr>
          <p:nvPr userDrawn="1"/>
        </p:nvCxnSpPr>
        <p:spPr>
          <a:xfrm>
            <a:off x="666750" y="3633437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9170A-788E-3C47-95A8-3FFB3009CDFE}"/>
              </a:ext>
            </a:extLst>
          </p:cNvPr>
          <p:cNvGrpSpPr/>
          <p:nvPr userDrawn="1"/>
        </p:nvGrpSpPr>
        <p:grpSpPr>
          <a:xfrm>
            <a:off x="672442" y="488835"/>
            <a:ext cx="2154734" cy="238118"/>
            <a:chOff x="1169102" y="2039490"/>
            <a:chExt cx="7663768" cy="846917"/>
          </a:xfrm>
          <a:solidFill>
            <a:schemeClr val="bg1"/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AFE01B7-6011-1E48-912D-A39C90ED9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69102" y="2238361"/>
              <a:ext cx="979797" cy="58787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E7E9CE2-B368-0546-AE1E-CF588475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0920" y="2167889"/>
              <a:ext cx="783838" cy="7185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910692C-B9A1-C342-8C0F-B7AADFB3A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59431" y="2039490"/>
              <a:ext cx="674971" cy="78383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A5A1222-4644-D248-AED5-BB3CF0F5F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83713" y="2049644"/>
              <a:ext cx="849157" cy="82738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1655786-26D4-F14A-8BF1-265AC780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68604" y="2122503"/>
              <a:ext cx="849157" cy="74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384757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1F40-9531-1947-B89E-0945A3EF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anchor="ctr"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55F84-BC30-1A49-8752-BC82A5D64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387475"/>
            <a:ext cx="1105852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EA859-DB17-884B-9273-EE11358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>
                <a:solidFill>
                  <a:srgbClr val="333333"/>
                </a:solidFill>
              </a:defRPr>
            </a:lvl1pPr>
          </a:lstStyle>
          <a:p>
            <a:fld id="{2FA352AA-8A82-6049-B18F-07539F4449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C2EBD-BD57-824A-8F28-D55C09CD1589}"/>
              </a:ext>
            </a:extLst>
          </p:cNvPr>
          <p:cNvSpPr txBox="1"/>
          <p:nvPr userDrawn="1"/>
        </p:nvSpPr>
        <p:spPr>
          <a:xfrm>
            <a:off x="619125" y="6457950"/>
            <a:ext cx="27270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accent3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5F566E-46FA-C741-B536-7108E3C45AAE}"/>
              </a:ext>
            </a:extLst>
          </p:cNvPr>
          <p:cNvCxnSpPr>
            <a:cxnSpLocks/>
          </p:cNvCxnSpPr>
          <p:nvPr userDrawn="1"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0288BA69-B421-F641-BAE1-59F928B638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4888" y="6391274"/>
            <a:ext cx="1333508" cy="1905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43EF82-1AD0-694C-90E1-4BADCB03E306}"/>
              </a:ext>
            </a:extLst>
          </p:cNvPr>
          <p:cNvSpPr/>
          <p:nvPr userDrawn="1"/>
        </p:nvSpPr>
        <p:spPr>
          <a:xfrm>
            <a:off x="781050" y="0"/>
            <a:ext cx="561975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B03EFFE-9932-5F4B-AADB-5F183ED6DA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279915"/>
            <a:ext cx="400385" cy="8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759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5FD4-BFC8-2645-80C5-257E7C349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1482725"/>
            <a:ext cx="485775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334BC-9620-1342-AFAF-71B696757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725" y="1482725"/>
            <a:ext cx="52578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8872BA3-7806-A643-9FE8-1CB1CD1A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anchor="ctr"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180C14E-35A8-4146-A8E3-9F4B77458F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279915"/>
            <a:ext cx="400385" cy="864831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B8F143-7118-4D4F-8348-D631A3E3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>
                <a:solidFill>
                  <a:srgbClr val="333333"/>
                </a:solidFill>
              </a:defRPr>
            </a:lvl1pPr>
          </a:lstStyle>
          <a:p>
            <a:fld id="{2FA352AA-8A82-6049-B18F-07539F4449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ED0AE0-CE70-5443-B2C3-4F227BB64963}"/>
              </a:ext>
            </a:extLst>
          </p:cNvPr>
          <p:cNvSpPr txBox="1"/>
          <p:nvPr userDrawn="1"/>
        </p:nvSpPr>
        <p:spPr>
          <a:xfrm>
            <a:off x="619125" y="6457950"/>
            <a:ext cx="27270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accent3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5FC6F1-49BF-EC46-9150-8DC7BF43D66B}"/>
              </a:ext>
            </a:extLst>
          </p:cNvPr>
          <p:cNvCxnSpPr>
            <a:cxnSpLocks/>
          </p:cNvCxnSpPr>
          <p:nvPr userDrawn="1"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320D750B-DF23-464B-B556-3EDA593337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4888" y="6391274"/>
            <a:ext cx="1333508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985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B7A7B62-E4FA-0C40-A066-4DBE6DB2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anchor="ctr"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82024A-E496-2244-A065-4B34E08125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279915"/>
            <a:ext cx="400385" cy="86483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21C3A0F-DE76-1B4F-94C1-1DE85E4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>
                <a:solidFill>
                  <a:srgbClr val="333333"/>
                </a:solidFill>
              </a:defRPr>
            </a:lvl1pPr>
          </a:lstStyle>
          <a:p>
            <a:fld id="{2FA352AA-8A82-6049-B18F-07539F4449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21650-0D40-9844-94AA-AAF6B8123D81}"/>
              </a:ext>
            </a:extLst>
          </p:cNvPr>
          <p:cNvSpPr txBox="1"/>
          <p:nvPr userDrawn="1"/>
        </p:nvSpPr>
        <p:spPr>
          <a:xfrm>
            <a:off x="619125" y="6457950"/>
            <a:ext cx="27270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accent3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7B25FA-032B-9C47-BA37-B29AC7F7529D}"/>
              </a:ext>
            </a:extLst>
          </p:cNvPr>
          <p:cNvCxnSpPr>
            <a:cxnSpLocks/>
          </p:cNvCxnSpPr>
          <p:nvPr userDrawn="1"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0F449D0-EA43-0C40-BBAD-0713394FEE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4888" y="6391274"/>
            <a:ext cx="1333508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7124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A2293-94DB-4C41-BC14-9D00ABE46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>
                <a:solidFill>
                  <a:srgbClr val="333333"/>
                </a:solidFill>
              </a:defRPr>
            </a:lvl1pPr>
          </a:lstStyle>
          <a:p>
            <a:fld id="{2FA352AA-8A82-6049-B18F-07539F4449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A33D0-E3C4-1249-A9A8-CE90075382D9}"/>
              </a:ext>
            </a:extLst>
          </p:cNvPr>
          <p:cNvSpPr txBox="1"/>
          <p:nvPr userDrawn="1"/>
        </p:nvSpPr>
        <p:spPr>
          <a:xfrm>
            <a:off x="619125" y="6457950"/>
            <a:ext cx="27270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accent3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A20ED7-2A5A-2449-9797-97038E624E4F}"/>
              </a:ext>
            </a:extLst>
          </p:cNvPr>
          <p:cNvCxnSpPr>
            <a:cxnSpLocks/>
          </p:cNvCxnSpPr>
          <p:nvPr userDrawn="1"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7B471C6-DFC2-E344-BC22-1DA3C17D6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4888" y="6391274"/>
            <a:ext cx="1333508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643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82DECA-69DA-344B-9D57-C437866D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ED1DE-0CF0-5849-8B2C-8564B33B4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79027-9C37-5149-AF76-9C7C76B74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33333"/>
                </a:solidFill>
              </a:defRPr>
            </a:lvl1pPr>
          </a:lstStyle>
          <a:p>
            <a:fld id="{2FA352AA-8A82-6049-B18F-07539F444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3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60" r:id="rId3"/>
    <p:sldLayoutId id="2147483662" r:id="rId4"/>
    <p:sldLayoutId id="2147483679" r:id="rId5"/>
    <p:sldLayoutId id="2147483650" r:id="rId6"/>
    <p:sldLayoutId id="2147483652" r:id="rId7"/>
    <p:sldLayoutId id="2147483656" r:id="rId8"/>
    <p:sldLayoutId id="2147483658" r:id="rId9"/>
    <p:sldLayoutId id="2147483655" r:id="rId10"/>
    <p:sldLayoutId id="2147483668" r:id="rId11"/>
    <p:sldLayoutId id="2147483677" r:id="rId12"/>
    <p:sldLayoutId id="2147483651" r:id="rId13"/>
    <p:sldLayoutId id="2147483654" r:id="rId14"/>
    <p:sldLayoutId id="2147483680" r:id="rId15"/>
    <p:sldLayoutId id="214748368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3333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635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tabLst/>
        <a:defRPr sz="24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804863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146175" indent="-2841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1430338" indent="-2841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evops/what-is-devops" TargetMode="External"/><Relationship Id="rId2" Type="http://schemas.openxmlformats.org/officeDocument/2006/relationships/hyperlink" Target="https://aws.amazon.com/devops/what-is-devop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atlassian.com/devop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oughtworks.com/en-in/radar/tools" TargetMode="External"/><Relationship Id="rId3" Type="http://schemas.openxmlformats.org/officeDocument/2006/relationships/hyperlink" Target="https://roadmap.sh/devops?r=devops-beginner" TargetMode="External"/><Relationship Id="rId7" Type="http://schemas.openxmlformats.org/officeDocument/2006/relationships/hyperlink" Target="https://clotributor.dev/" TargetMode="External"/><Relationship Id="rId2" Type="http://schemas.openxmlformats.org/officeDocument/2006/relationships/hyperlink" Target="https://roadmap.sh/devop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opensource.com/" TargetMode="External"/><Relationship Id="rId11" Type="http://schemas.openxmlformats.org/officeDocument/2006/relationships/hyperlink" Target="https://fediverse.party/" TargetMode="External"/><Relationship Id="rId5" Type="http://schemas.openxmlformats.org/officeDocument/2006/relationships/hyperlink" Target="https://www.reddit.com/r/devops/" TargetMode="External"/><Relationship Id="rId10" Type="http://schemas.openxmlformats.org/officeDocument/2006/relationships/hyperlink" Target="https://sadservers.com/" TargetMode="External"/><Relationship Id="rId4" Type="http://schemas.openxmlformats.org/officeDocument/2006/relationships/hyperlink" Target="https://devops.com/" TargetMode="External"/><Relationship Id="rId9" Type="http://schemas.openxmlformats.org/officeDocument/2006/relationships/hyperlink" Target="https://learngitbranching.js.org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80CC-566C-C244-9527-A6DE0691F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370" y="2614139"/>
            <a:ext cx="5564423" cy="1634085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rgbClr val="FFFFFF"/>
                </a:solidFill>
                <a:latin typeface="Arial"/>
                <a:cs typeface="Times New Roman"/>
              </a:rPr>
              <a:t>Introduction to DevOps</a:t>
            </a:r>
          </a:p>
        </p:txBody>
      </p:sp>
    </p:spTree>
    <p:extLst>
      <p:ext uri="{BB962C8B-B14F-4D97-AF65-F5344CB8AC3E}">
        <p14:creationId xmlns:p14="http://schemas.microsoft.com/office/powerpoint/2010/main" val="2634553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4B6273D-959F-049F-9D47-52DA3F8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DevOps Lifecycle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D69CFDD-70A0-D65E-6892-34E240361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94" y="1611181"/>
            <a:ext cx="871383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311E3-6F27-FB7A-9E17-F30BEE14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FA352AA-8A82-6049-B18F-07539F44499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8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4B6273D-959F-049F-9D47-52DA3F87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DevOps Lifecycle</a:t>
            </a:r>
          </a:p>
        </p:txBody>
      </p:sp>
      <p:pic>
        <p:nvPicPr>
          <p:cNvPr id="2" name="Picture 1" descr="A diagram of a test and delivery pipeline&#10;&#10;Description automatically generated">
            <a:extLst>
              <a:ext uri="{FF2B5EF4-FFF2-40B4-BE49-F238E27FC236}">
                <a16:creationId xmlns:a16="http://schemas.microsoft.com/office/drawing/2014/main" id="{B689968F-8838-0D7E-FFF0-C7115613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457292"/>
            <a:ext cx="11058525" cy="2211704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311E3-6F27-FB7A-9E17-F30BEE14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FA352AA-8A82-6049-B18F-07539F44499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0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9DD1-0351-6B7D-E30C-83B551C1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DevOps Principles</a:t>
            </a:r>
          </a:p>
        </p:txBody>
      </p:sp>
      <p:pic>
        <p:nvPicPr>
          <p:cNvPr id="4" name="Graphic 2">
            <a:extLst>
              <a:ext uri="{FF2B5EF4-FFF2-40B4-BE49-F238E27FC236}">
                <a16:creationId xmlns:a16="http://schemas.microsoft.com/office/drawing/2014/main" id="{98382751-E3AE-C5D9-7E08-747114F1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450" y="3003550"/>
            <a:ext cx="67468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5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3EAC9B-526C-D3DF-C4E0-46ABF13D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70" y="1713676"/>
            <a:ext cx="5257800" cy="4350829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47DC362-55BC-ECCC-A4B3-B4AB5BA0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34474"/>
            <a:ext cx="11058525" cy="9763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DevOps Principles</a:t>
            </a:r>
            <a:br>
              <a:rPr lang="en-US" sz="3100"/>
            </a:br>
            <a:endParaRPr lang="en-US" sz="3100"/>
          </a:p>
          <a:p>
            <a:endParaRPr lang="en-US" sz="310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C208D28-80E5-9849-DAED-20822D01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FA352AA-8A82-6049-B18F-07539F44499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09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0E62140-5AB1-BBEF-95E5-F7306509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07" y="2859907"/>
            <a:ext cx="9238756" cy="2828405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  <a:latin typeface="Arial"/>
                <a:ea typeface="Calibri Light"/>
                <a:cs typeface="Arial"/>
              </a:rPr>
              <a:t>DevOps Tools</a:t>
            </a:r>
          </a:p>
          <a:p>
            <a:endParaRPr lang="en-US" sz="4400">
              <a:cs typeface="Arial"/>
            </a:endParaRPr>
          </a:p>
          <a:p>
            <a:endParaRPr lang="en-US" sz="4400" b="0">
              <a:solidFill>
                <a:srgbClr val="000000"/>
              </a:solidFill>
              <a:cs typeface="Arial"/>
            </a:endParaRPr>
          </a:p>
          <a:p>
            <a:endParaRPr lang="en-US" sz="4400">
              <a:cs typeface="Arial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8969220-37A8-2137-3A09-D44F01315A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FA352AA-8A82-6049-B18F-07539F44499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0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323B-BAB0-9771-8D02-478DF935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anchor="ctr">
            <a:normAutofit/>
          </a:bodyPr>
          <a:lstStyle/>
          <a:p>
            <a:r>
              <a:rPr lang="en-US"/>
              <a:t>DevOps Tools</a:t>
            </a:r>
          </a:p>
          <a:p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6F38FB4-D3D2-9ECD-CDAF-DE320AD81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66" y="1387475"/>
            <a:ext cx="10238442" cy="43513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C981A-E761-D947-455E-45AA0869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FA352AA-8A82-6049-B18F-07539F444994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7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992C981A-E761-D947-455E-45AA0869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FA352AA-8A82-6049-B18F-07539F444994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FB9B19D-A91B-DEAC-119E-7E8657014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452438"/>
            <a:ext cx="11287125" cy="56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93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323B-BAB0-9771-8D02-478DF935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Important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C981A-E761-D947-455E-45AA0869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52AA-8A82-6049-B18F-07539F44499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006C8-5554-1AD3-EFB6-8EF04EA02619}"/>
              </a:ext>
            </a:extLst>
          </p:cNvPr>
          <p:cNvSpPr txBox="1"/>
          <p:nvPr/>
        </p:nvSpPr>
        <p:spPr>
          <a:xfrm>
            <a:off x="639053" y="1259261"/>
            <a:ext cx="1061428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accent5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https://aws.amazon.com/devops/what-is-devops/</a:t>
            </a:r>
            <a:r>
              <a:rPr lang="en-US" sz="2400">
                <a:solidFill>
                  <a:schemeClr val="accent5"/>
                </a:solidFill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chemeClr val="accent5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accent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https://learn.microsoft.com/en-us/devops/what-is-devops</a:t>
            </a:r>
            <a:r>
              <a:rPr lang="en-US" sz="2400">
                <a:solidFill>
                  <a:schemeClr val="accent5"/>
                </a:solidFill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chemeClr val="accent5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accent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https://www.atlassian.com/devops</a:t>
            </a:r>
            <a:r>
              <a:rPr lang="en-US" sz="2400">
                <a:solidFill>
                  <a:schemeClr val="accent5"/>
                </a:solidFill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chemeClr val="accent5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chemeClr val="accent5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789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60E86-6BBB-1024-0934-A8974DFC0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B1A7-C0D1-C5CF-535B-40F097DC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Important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89B6-2214-2076-B2C6-B0380A38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52AA-8A82-6049-B18F-07539F444994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65FCF1-036B-E672-4583-08E321F79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90329"/>
              </p:ext>
            </p:extLst>
          </p:nvPr>
        </p:nvGraphicFramePr>
        <p:xfrm>
          <a:off x="793729" y="1109622"/>
          <a:ext cx="10280879" cy="4643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9789">
                  <a:extLst>
                    <a:ext uri="{9D8B030D-6E8A-4147-A177-3AD203B41FA5}">
                      <a16:colId xmlns:a16="http://schemas.microsoft.com/office/drawing/2014/main" val="2793643302"/>
                    </a:ext>
                  </a:extLst>
                </a:gridCol>
                <a:gridCol w="6551090">
                  <a:extLst>
                    <a:ext uri="{9D8B030D-6E8A-4147-A177-3AD203B41FA5}">
                      <a16:colId xmlns:a16="http://schemas.microsoft.com/office/drawing/2014/main" val="3136265542"/>
                    </a:ext>
                  </a:extLst>
                </a:gridCol>
              </a:tblGrid>
              <a:tr h="5693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Links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121739"/>
                  </a:ext>
                </a:extLst>
              </a:tr>
              <a:tr h="5693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Roadmap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Arial"/>
                          <a:hlinkClick r:id="rId2"/>
                        </a:rPr>
                        <a:t>https://roadmap.sh/devops</a:t>
                      </a:r>
                    </a:p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hlinkClick r:id="rId3"/>
                        </a:rPr>
                        <a:t>https://roadmap.sh/devops?r=devops-beginner</a:t>
                      </a:r>
                      <a:r>
                        <a:rPr lang="en-US" sz="2000" b="0" i="0" u="none" strike="noStrike" noProof="0"/>
                        <a:t>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39204"/>
                  </a:ext>
                </a:extLst>
              </a:tr>
              <a:tr h="5693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DevOps Content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Arial"/>
                          <a:hlinkClick r:id="rId4"/>
                        </a:rPr>
                        <a:t>https://devops.com/</a:t>
                      </a:r>
                    </a:p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Arial"/>
                          <a:hlinkClick r:id="rId5"/>
                        </a:rPr>
                        <a:t>https://www.reddit.com/r/devops/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864584"/>
                  </a:ext>
                </a:extLst>
              </a:tr>
              <a:tr h="5693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err="1">
                          <a:solidFill>
                            <a:srgbClr val="333333"/>
                          </a:solidFill>
                          <a:latin typeface="Arial"/>
                        </a:rPr>
                        <a:t>OpenSource</a:t>
                      </a:r>
                      <a:r>
                        <a:rPr lang="en-US" sz="2000" b="0" i="0" u="none" strike="noStrike" noProof="0">
                          <a:solidFill>
                            <a:srgbClr val="333333"/>
                          </a:solidFill>
                          <a:latin typeface="Arial"/>
                        </a:rPr>
                        <a:t> and Contributions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Arial"/>
                          <a:hlinkClick r:id="rId6"/>
                        </a:rPr>
                        <a:t>https://opensource.com/</a:t>
                      </a:r>
                    </a:p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Arial"/>
                          <a:hlinkClick r:id="rId7"/>
                        </a:rPr>
                        <a:t>https://clotributor.dev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006933"/>
                  </a:ext>
                </a:extLst>
              </a:tr>
              <a:tr h="56935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Opinionated guides</a:t>
                      </a:r>
                    </a:p>
                    <a:p>
                      <a:pPr lvl="0">
                        <a:buNone/>
                      </a:pPr>
                      <a:endParaRPr lang="en-US" sz="2000" b="0" i="0" u="none" strike="noStrike" noProof="0">
                        <a:solidFill>
                          <a:srgbClr val="333333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latin typeface="Arial"/>
                          <a:hlinkClick r:id="rId8"/>
                        </a:rPr>
                        <a:t>https://www.thoughtworks.com/en-in/radar/tools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61878"/>
                  </a:ext>
                </a:extLst>
              </a:tr>
              <a:tr h="56935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Hands-on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rial"/>
                          <a:hlinkClick r:id="rId9"/>
                        </a:rPr>
                        <a:t>https://learngitbranching.js.org/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hlinkClick r:id="rId10"/>
                        </a:rPr>
                        <a:t>https://sadservers.com/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700613"/>
                  </a:ext>
                </a:extLst>
              </a:tr>
              <a:tr h="5693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Others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Arial"/>
                          <a:hlinkClick r:id="rId11"/>
                        </a:rPr>
                        <a:t>https://fediverse.party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824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4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0E62140-5AB1-BBEF-95E5-F7306509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16" y="2859907"/>
            <a:ext cx="7714759" cy="2517961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  <a:cs typeface="Arial"/>
              </a:rPr>
              <a:t>Q &amp; A </a:t>
            </a:r>
            <a:endParaRPr lang="en-US" sz="4400" b="0">
              <a:solidFill>
                <a:srgbClr val="000000"/>
              </a:solidFill>
              <a:cs typeface="Arial"/>
            </a:endParaRPr>
          </a:p>
          <a:p>
            <a:endParaRPr lang="en-US" sz="4400" b="0">
              <a:solidFill>
                <a:srgbClr val="000000"/>
              </a:solidFill>
              <a:cs typeface="Arial"/>
            </a:endParaRPr>
          </a:p>
          <a:p>
            <a:endParaRPr lang="en-US" sz="4400">
              <a:cs typeface="Arial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8969220-37A8-2137-3A09-D44F01315A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FA352AA-8A82-6049-B18F-07539F444994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2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0380858-0A9D-F54F-877B-38FC2496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71052-7290-6F40-ABC0-0CA887A0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46586"/>
            <a:ext cx="685800" cy="365125"/>
          </a:xfrm>
        </p:spPr>
        <p:txBody>
          <a:bodyPr/>
          <a:lstStyle/>
          <a:p>
            <a:fld id="{2FA352AA-8A82-6049-B18F-07539F44499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F2BD53-0837-0846-B875-36778221284F}"/>
              </a:ext>
            </a:extLst>
          </p:cNvPr>
          <p:cNvSpPr txBox="1">
            <a:spLocks/>
          </p:cNvSpPr>
          <p:nvPr/>
        </p:nvSpPr>
        <p:spPr>
          <a:xfrm>
            <a:off x="3476624" y="1806575"/>
            <a:ext cx="42957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700" indent="-2841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841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146175" indent="-341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487488" indent="-341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20D26-1639-EF7B-95A9-C508F907B2FA}"/>
              </a:ext>
            </a:extLst>
          </p:cNvPr>
          <p:cNvSpPr txBox="1"/>
          <p:nvPr/>
        </p:nvSpPr>
        <p:spPr>
          <a:xfrm>
            <a:off x="686722" y="1211429"/>
            <a:ext cx="4863899" cy="44558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Why DevOps?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What is DevOps?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Core Concepts of DevOps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DevOps Lifecycle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DevOps Principles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DevOps Tools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Learning Path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Important Links</a:t>
            </a:r>
          </a:p>
        </p:txBody>
      </p:sp>
    </p:spTree>
    <p:extLst>
      <p:ext uri="{BB962C8B-B14F-4D97-AF65-F5344CB8AC3E}">
        <p14:creationId xmlns:p14="http://schemas.microsoft.com/office/powerpoint/2010/main" val="49932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1A0C3-DBDB-C54B-8347-B25F613E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/>
          <a:lstStyle/>
          <a:p>
            <a:fld id="{2FA352AA-8A82-6049-B18F-07539F44499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C6026A-F681-554B-AA01-76F21994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144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8B9F-E6AB-E2A1-3BBC-9F758372A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00CD-1242-271D-7D0C-AAD94F0B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53" y="3045207"/>
            <a:ext cx="5517842" cy="14509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DevOps?</a:t>
            </a:r>
            <a:br>
              <a:rPr lang="en-US">
                <a:cs typeface="Arial"/>
              </a:rPr>
            </a:br>
            <a:endParaRPr lang="en-US">
              <a:cs typeface="Arial"/>
            </a:endParaRPr>
          </a:p>
        </p:txBody>
      </p:sp>
      <p:pic>
        <p:nvPicPr>
          <p:cNvPr id="4" name="Graphic 2">
            <a:extLst>
              <a:ext uri="{FF2B5EF4-FFF2-40B4-BE49-F238E27FC236}">
                <a16:creationId xmlns:a16="http://schemas.microsoft.com/office/drawing/2014/main" id="{5CDA11E7-E8EB-40A5-D319-1637F7F0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450" y="3003550"/>
            <a:ext cx="67468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9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323B-BAB0-9771-8D02-478DF935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anchor="ctr">
            <a:normAutofit/>
          </a:bodyPr>
          <a:lstStyle/>
          <a:p>
            <a:r>
              <a:rPr lang="en-US"/>
              <a:t>Why DevOps?</a:t>
            </a:r>
          </a:p>
        </p:txBody>
      </p:sp>
      <p:pic>
        <p:nvPicPr>
          <p:cNvPr id="8" name="Picture 7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C2074593-BEDC-CA08-B4AF-E14582D2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68" y="1716044"/>
            <a:ext cx="6906886" cy="43513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C981A-E761-D947-455E-45AA0869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FA352AA-8A82-6049-B18F-07539F44499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9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9DD1-0351-6B7D-E30C-83B551C1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53" y="3045207"/>
            <a:ext cx="5517842" cy="14509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DevOps?</a:t>
            </a:r>
            <a:br>
              <a:rPr lang="en-US">
                <a:solidFill>
                  <a:srgbClr val="FFFFFF"/>
                </a:solidFill>
                <a:cs typeface="Arial"/>
              </a:rPr>
            </a:br>
            <a:endParaRPr lang="en-US">
              <a:cs typeface="Arial"/>
            </a:endParaRPr>
          </a:p>
        </p:txBody>
      </p:sp>
      <p:pic>
        <p:nvPicPr>
          <p:cNvPr id="4" name="Graphic 2">
            <a:extLst>
              <a:ext uri="{FF2B5EF4-FFF2-40B4-BE49-F238E27FC236}">
                <a16:creationId xmlns:a16="http://schemas.microsoft.com/office/drawing/2014/main" id="{98382751-E3AE-C5D9-7E08-747114F1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450" y="3003550"/>
            <a:ext cx="67468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62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0" name="Content Placeholder 1">
            <a:extLst>
              <a:ext uri="{FF2B5EF4-FFF2-40B4-BE49-F238E27FC236}">
                <a16:creationId xmlns:a16="http://schemas.microsoft.com/office/drawing/2014/main" id="{DDE205FE-84EC-9B8B-BA26-C7B136FC99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991" y="1612571"/>
            <a:ext cx="4917174" cy="4331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DevOps is the combination of cultural philosophies, practices, and tools that increases an organization’s ability to deliver applications and services at high velocity.</a:t>
            </a:r>
          </a:p>
          <a:p>
            <a:pPr marL="0" indent="0">
              <a:buNone/>
            </a:pPr>
            <a:endParaRPr lang="en-US">
              <a:cs typeface="Arial" panose="020B0604020202020204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Culture + Practices + Automation, </a:t>
            </a:r>
            <a:r>
              <a:rPr lang="en-US" b="1" u="sng">
                <a:ea typeface="+mn-lt"/>
                <a:cs typeface="+mn-lt"/>
              </a:rPr>
              <a:t>not just tools</a:t>
            </a:r>
            <a:endParaRPr lang="en-US" b="1" u="sng"/>
          </a:p>
          <a:p>
            <a:pPr marL="0" indent="0">
              <a:buNone/>
            </a:pPr>
            <a:endParaRPr lang="en-US">
              <a:cs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A9FC0-EA24-7347-8619-CA15FDEDF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5" y="1969326"/>
            <a:ext cx="5257800" cy="3378136"/>
          </a:xfrm>
          <a:prstGeom prst="rect">
            <a:avLst/>
          </a:prstGeom>
          <a:noFill/>
        </p:spPr>
      </p:pic>
      <p:sp>
        <p:nvSpPr>
          <p:cNvPr id="28673" name="Title 12">
            <a:extLst>
              <a:ext uri="{FF2B5EF4-FFF2-40B4-BE49-F238E27FC236}">
                <a16:creationId xmlns:a16="http://schemas.microsoft.com/office/drawing/2014/main" id="{C9F403D5-4939-4144-9525-16404EEB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anchor="ctr">
            <a:normAutofit/>
          </a:bodyPr>
          <a:lstStyle/>
          <a:p>
            <a:r>
              <a:rPr lang="en-US"/>
              <a:t>What is DevOps?</a:t>
            </a:r>
          </a:p>
        </p:txBody>
      </p:sp>
      <p:sp>
        <p:nvSpPr>
          <p:cNvPr id="28682" name="Slide Number Placeholder 4">
            <a:extLst>
              <a:ext uri="{FF2B5EF4-FFF2-40B4-BE49-F238E27FC236}">
                <a16:creationId xmlns:a16="http://schemas.microsoft.com/office/drawing/2014/main" id="{379A0AA6-10EB-C629-AAA3-30290B4B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FA352AA-8A82-6049-B18F-07539F44499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34390" y="6323610"/>
            <a:ext cx="0" cy="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6</a:t>
            </a:fld>
            <a:endParaRPr lang="en-US" alt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83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7CF4-D2A9-8E29-9CDC-9B6E436D4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5FBE-D717-65EA-D825-21DC37E3C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60" y="2832848"/>
            <a:ext cx="7322905" cy="190064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</a:rPr>
              <a:t>Core Concepts of DevOps</a:t>
            </a:r>
            <a:br>
              <a:rPr lang="en-US">
                <a:cs typeface="Arial"/>
              </a:rPr>
            </a:br>
            <a:endParaRPr lang="en-US">
              <a:cs typeface="Arial"/>
            </a:endParaRPr>
          </a:p>
        </p:txBody>
      </p:sp>
      <p:pic>
        <p:nvPicPr>
          <p:cNvPr id="4" name="Graphic 2">
            <a:extLst>
              <a:ext uri="{FF2B5EF4-FFF2-40B4-BE49-F238E27FC236}">
                <a16:creationId xmlns:a16="http://schemas.microsoft.com/office/drawing/2014/main" id="{91E26B86-270F-1D72-C86F-A731B3ACE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450" y="3003550"/>
            <a:ext cx="67468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58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253F-5A6D-26B0-3F59-765214A4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0" name="Content Placeholder 1">
            <a:extLst>
              <a:ext uri="{FF2B5EF4-FFF2-40B4-BE49-F238E27FC236}">
                <a16:creationId xmlns:a16="http://schemas.microsoft.com/office/drawing/2014/main" id="{3161A3BB-4147-D822-94C1-D4ACC2A49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9237" y="1550112"/>
            <a:ext cx="10263665" cy="42005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Cultural Aspect:</a:t>
            </a:r>
            <a:endParaRPr lang="en-US"/>
          </a:p>
          <a:p>
            <a:pPr lvl="1">
              <a:buClr>
                <a:srgbClr val="616062"/>
              </a:buClr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Breaking silos, Dev + Ops + QA + Security working together</a:t>
            </a:r>
            <a:endParaRPr lang="en-US">
              <a:solidFill>
                <a:srgbClr val="333333"/>
              </a:solidFill>
              <a:ea typeface="+mn-lt"/>
              <a:cs typeface="+mn-lt"/>
            </a:endParaRPr>
          </a:p>
          <a:p>
            <a:pPr lvl="1">
              <a:buClr>
                <a:srgbClr val="616062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616062"/>
                </a:solidFill>
                <a:ea typeface="+mn-lt"/>
                <a:cs typeface="+mn-lt"/>
              </a:rPr>
              <a:t>Shift-left testing, ownership mindset</a:t>
            </a:r>
          </a:p>
          <a:p>
            <a:pPr marL="406400" lvl="1" indent="0">
              <a:buClr>
                <a:srgbClr val="616062"/>
              </a:buClr>
              <a:buNone/>
            </a:pPr>
            <a:endParaRPr lang="en-US">
              <a:solidFill>
                <a:srgbClr val="616062"/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Process Aspect:</a:t>
            </a:r>
          </a:p>
          <a:p>
            <a:pPr lvl="1">
              <a:buClr>
                <a:srgbClr val="616062"/>
              </a:buClr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CI, CD, </a:t>
            </a:r>
            <a:r>
              <a:rPr lang="en-US" err="1">
                <a:ea typeface="+mn-lt"/>
                <a:cs typeface="+mn-lt"/>
              </a:rPr>
              <a:t>IaC</a:t>
            </a:r>
            <a:r>
              <a:rPr lang="en-US">
                <a:ea typeface="+mn-lt"/>
                <a:cs typeface="+mn-lt"/>
              </a:rPr>
              <a:t> and Monitoring and Observability</a:t>
            </a:r>
          </a:p>
          <a:p>
            <a:pPr lvl="1">
              <a:buClr>
                <a:srgbClr val="616062"/>
              </a:buClr>
              <a:buFont typeface="Courier New" panose="020B0604020202020204" pitchFamily="34" charset="0"/>
              <a:buChar char="o"/>
            </a:pPr>
            <a:endParaRPr lang="en-US">
              <a:solidFill>
                <a:srgbClr val="333333"/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Business Aspect:</a:t>
            </a:r>
          </a:p>
          <a:p>
            <a:pPr lvl="1">
              <a:buClr>
                <a:srgbClr val="616062"/>
              </a:buClr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Faster time-to-market, Improved reliability, Reduced costs </a:t>
            </a:r>
          </a:p>
        </p:txBody>
      </p:sp>
      <p:sp>
        <p:nvSpPr>
          <p:cNvPr id="28673" name="Title 12">
            <a:extLst>
              <a:ext uri="{FF2B5EF4-FFF2-40B4-BE49-F238E27FC236}">
                <a16:creationId xmlns:a16="http://schemas.microsoft.com/office/drawing/2014/main" id="{10CA8D69-1EE6-E8B7-8A4A-1302C13746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anchor="ctr">
            <a:normAutofit/>
          </a:bodyPr>
          <a:lstStyle/>
          <a:p>
            <a:r>
              <a:rPr lang="en-US"/>
              <a:t>Core Concepts of DevOps</a:t>
            </a:r>
          </a:p>
        </p:txBody>
      </p:sp>
      <p:sp>
        <p:nvSpPr>
          <p:cNvPr id="28682" name="Slide Number Placeholder 4">
            <a:extLst>
              <a:ext uri="{FF2B5EF4-FFF2-40B4-BE49-F238E27FC236}">
                <a16:creationId xmlns:a16="http://schemas.microsoft.com/office/drawing/2014/main" id="{7CE4A09E-74AE-7287-8CE7-1119CE672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37300"/>
            <a:ext cx="685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FA352AA-8A82-6049-B18F-07539F44499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F8240EC0-5117-07E5-DFD8-5EBCAA6AC7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34390" y="6323610"/>
            <a:ext cx="0" cy="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8</a:t>
            </a:fld>
            <a:endParaRPr lang="en-US" alt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10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9DD1-0351-6B7D-E30C-83B551C1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rial"/>
                <a:cs typeface="Times New Roman"/>
              </a:rPr>
              <a:t>DevOps Lifecycle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4" name="Graphic 2">
            <a:extLst>
              <a:ext uri="{FF2B5EF4-FFF2-40B4-BE49-F238E27FC236}">
                <a16:creationId xmlns:a16="http://schemas.microsoft.com/office/drawing/2014/main" id="{98382751-E3AE-C5D9-7E08-747114F1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450" y="3003550"/>
            <a:ext cx="67468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32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residio 2021">
      <a:dk1>
        <a:srgbClr val="000000"/>
      </a:dk1>
      <a:lt1>
        <a:srgbClr val="FFFFFF"/>
      </a:lt1>
      <a:dk2>
        <a:srgbClr val="007EB8"/>
      </a:dk2>
      <a:lt2>
        <a:srgbClr val="EEECE1"/>
      </a:lt2>
      <a:accent1>
        <a:srgbClr val="0080BA"/>
      </a:accent1>
      <a:accent2>
        <a:srgbClr val="FF9901"/>
      </a:accent2>
      <a:accent3>
        <a:srgbClr val="989998"/>
      </a:accent3>
      <a:accent4>
        <a:srgbClr val="71D24B"/>
      </a:accent4>
      <a:accent5>
        <a:srgbClr val="616062"/>
      </a:accent5>
      <a:accent6>
        <a:srgbClr val="00447A"/>
      </a:accent6>
      <a:hlink>
        <a:srgbClr val="05ABEF"/>
      </a:hlink>
      <a:folHlink>
        <a:srgbClr val="0044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yten Retry-Reduced-Minimal" id="{25E0D0A7-5E48-224E-A7B5-A48E090F3EBE}" vid="{F8E35472-DDE8-2A45-A0F9-F60C9FAD8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F8795524BC7C4FA773CF2F6267B0AC" ma:contentTypeVersion="20" ma:contentTypeDescription="Create a new document." ma:contentTypeScope="" ma:versionID="3200393f17206c95fa0eb6cd4744c0d0">
  <xsd:schema xmlns:xsd="http://www.w3.org/2001/XMLSchema" xmlns:xs="http://www.w3.org/2001/XMLSchema" xmlns:p="http://schemas.microsoft.com/office/2006/metadata/properties" xmlns:ns2="dff7d320-f43b-4ee5-ba58-d9e51d9aebc3" xmlns:ns3="e2dc2113-1a76-4cab-96b9-3efccb219165" targetNamespace="http://schemas.microsoft.com/office/2006/metadata/properties" ma:root="true" ma:fieldsID="c1de5c07f1a7862f4caa9be0f6d02180" ns2:_="" ns3:_="">
    <xsd:import namespace="dff7d320-f43b-4ee5-ba58-d9e51d9aebc3"/>
    <xsd:import namespace="e2dc2113-1a76-4cab-96b9-3efccb2191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TaxCatchAll" minOccurs="0"/>
                <xsd:element ref="ns2:MediaServiceOCR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7d320-f43b-4ee5-ba58-d9e51d9aeb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efb7213-5598-45af-a1e8-bb0227de72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dc2113-1a76-4cab-96b9-3efccb21916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deb5c723-efb2-44dd-978d-91534b4f2108}" ma:internalName="TaxCatchAll" ma:showField="CatchAllData" ma:web="e2dc2113-1a76-4cab-96b9-3efccb2191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2dc2113-1a76-4cab-96b9-3efccb219165">
      <UserInfo>
        <DisplayName>Parthasarathy, Rangarajan</DisplayName>
        <AccountId>51</AccountId>
        <AccountType/>
      </UserInfo>
      <UserInfo>
        <DisplayName>PP, ANooja</DisplayName>
        <AccountId>53</AccountId>
        <AccountType/>
      </UserInfo>
    </SharedWithUsers>
    <TaxCatchAll xmlns="e2dc2113-1a76-4cab-96b9-3efccb219165" xsi:nil="true"/>
    <lcf76f155ced4ddcb4097134ff3c332f xmlns="dff7d320-f43b-4ee5-ba58-d9e51d9aeb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82E0A99-3BE2-42DF-88F5-9997CF179E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9181C9-110E-4474-A9FB-D0AAB39C865F}">
  <ds:schemaRefs>
    <ds:schemaRef ds:uri="dff7d320-f43b-4ee5-ba58-d9e51d9aebc3"/>
    <ds:schemaRef ds:uri="e2dc2113-1a76-4cab-96b9-3efccb2191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C8359D-0F79-4448-9443-8BD91D440443}">
  <ds:schemaRefs>
    <ds:schemaRef ds:uri="29efd1f7-c20c-4d57-99cd-30b3c2f4da1a"/>
    <ds:schemaRef ds:uri="2d1e3dd1-3140-41ce-b832-b4b51e954e37"/>
    <ds:schemaRef ds:uri="c2ffa866-a574-40f9-8270-0cc93a00388f"/>
    <ds:schemaRef ds:uri="dff7d320-f43b-4ee5-ba58-d9e51d9aebc3"/>
    <ds:schemaRef ds:uri="e2dc2113-1a76-4cab-96b9-3efccb219165"/>
    <ds:schemaRef ds:uri="ea47df28-ed75-4018-ade2-8684f75ff37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Introduction to DevOps</vt:lpstr>
      <vt:lpstr>Agenda</vt:lpstr>
      <vt:lpstr>Why DevOps? </vt:lpstr>
      <vt:lpstr>Why DevOps?</vt:lpstr>
      <vt:lpstr>What is DevOps? </vt:lpstr>
      <vt:lpstr>What is DevOps?</vt:lpstr>
      <vt:lpstr>Core Concepts of DevOps </vt:lpstr>
      <vt:lpstr>Core Concepts of DevOps</vt:lpstr>
      <vt:lpstr>DevOps Lifecycle</vt:lpstr>
      <vt:lpstr>DevOps Lifecycle</vt:lpstr>
      <vt:lpstr>DevOps Lifecycle</vt:lpstr>
      <vt:lpstr>DevOps Principles</vt:lpstr>
      <vt:lpstr>DevOps Principles  </vt:lpstr>
      <vt:lpstr>DevOps Tools   </vt:lpstr>
      <vt:lpstr>DevOps Tools </vt:lpstr>
      <vt:lpstr>PowerPoint Presentation</vt:lpstr>
      <vt:lpstr>Important Links</vt:lpstr>
      <vt:lpstr>Important Links</vt:lpstr>
      <vt:lpstr>Q &amp; A 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 Cycle</dc:title>
  <dc:creator>M, VIGNESHWAR</dc:creator>
  <cp:revision>5</cp:revision>
  <dcterms:created xsi:type="dcterms:W3CDTF">2023-07-06T05:28:46Z</dcterms:created>
  <dcterms:modified xsi:type="dcterms:W3CDTF">2025-08-26T04:19:35Z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0x01010012F8795524BC7C4FA773CF2F6267B0AC</vt:lpwstr>
  </property>
  <property fmtid="{D5CDD505-2E9C-101B-9397-08002B2CF9AE}" pid="3" name="MediaServiceImageTags">
    <vt:lpwstr/>
  </property>
</Properties>
</file>